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300" r:id="rId3"/>
    <p:sldId id="299" r:id="rId4"/>
    <p:sldId id="284" r:id="rId5"/>
    <p:sldId id="270" r:id="rId6"/>
    <p:sldId id="256" r:id="rId7"/>
    <p:sldId id="297" r:id="rId8"/>
    <p:sldId id="260" r:id="rId9"/>
    <p:sldId id="301" r:id="rId10"/>
    <p:sldId id="282" r:id="rId11"/>
    <p:sldId id="257" r:id="rId12"/>
    <p:sldId id="259" r:id="rId13"/>
    <p:sldId id="258" r:id="rId14"/>
    <p:sldId id="274" r:id="rId15"/>
    <p:sldId id="290" r:id="rId16"/>
    <p:sldId id="288" r:id="rId17"/>
    <p:sldId id="289" r:id="rId18"/>
    <p:sldId id="287" r:id="rId19"/>
    <p:sldId id="286" r:id="rId20"/>
    <p:sldId id="293" r:id="rId21"/>
    <p:sldId id="261" r:id="rId22"/>
    <p:sldId id="271" r:id="rId23"/>
    <p:sldId id="272" r:id="rId24"/>
    <p:sldId id="263" r:id="rId25"/>
    <p:sldId id="279" r:id="rId26"/>
    <p:sldId id="292" r:id="rId27"/>
    <p:sldId id="264" r:id="rId28"/>
    <p:sldId id="273" r:id="rId29"/>
    <p:sldId id="295" r:id="rId30"/>
    <p:sldId id="296" r:id="rId31"/>
    <p:sldId id="302" r:id="rId32"/>
    <p:sldId id="298" r:id="rId33"/>
    <p:sldId id="266" r:id="rId34"/>
    <p:sldId id="268" r:id="rId35"/>
    <p:sldId id="269" r:id="rId36"/>
    <p:sldId id="276" r:id="rId37"/>
    <p:sldId id="278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788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70490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9870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7863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65146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73467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12386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35149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7509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26350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29232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73176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4981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3977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58644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9354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ECF6-235D-49A9-8EE5-18757E80DB10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2778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1ECF6-235D-49A9-8EE5-18757E80DB10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8BC6F-7620-493F-9120-0368E6C43C9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938746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BF3FE-1A83-F261-1994-A20111A7D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65A33C0-04BE-42D6-12CC-DED6C1B8F45E}"/>
              </a:ext>
            </a:extLst>
          </p:cNvPr>
          <p:cNvSpPr/>
          <p:nvPr/>
        </p:nvSpPr>
        <p:spPr>
          <a:xfrm>
            <a:off x="1625577" y="1483309"/>
            <a:ext cx="89408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PRESENTACIÓN GRUPAL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40A9CC-BEC0-6B38-531F-E0589E41EC85}"/>
              </a:ext>
            </a:extLst>
          </p:cNvPr>
          <p:cNvSpPr txBox="1"/>
          <p:nvPr/>
        </p:nvSpPr>
        <p:spPr>
          <a:xfrm>
            <a:off x="2398425" y="2750615"/>
            <a:ext cx="539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b="1" dirty="0"/>
              <a:t>INTEGRANTES: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017C7B9-2A4F-A57D-8AAE-E70A4D3E9AD2}"/>
              </a:ext>
            </a:extLst>
          </p:cNvPr>
          <p:cNvSpPr txBox="1"/>
          <p:nvPr/>
        </p:nvSpPr>
        <p:spPr>
          <a:xfrm>
            <a:off x="3397770" y="3429000"/>
            <a:ext cx="53964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b="1" dirty="0"/>
              <a:t>1.-</a:t>
            </a:r>
          </a:p>
          <a:p>
            <a:r>
              <a:rPr lang="es-PE" sz="3200" b="1" dirty="0"/>
              <a:t>2.-</a:t>
            </a:r>
          </a:p>
        </p:txBody>
      </p:sp>
    </p:spTree>
    <p:extLst>
      <p:ext uri="{BB962C8B-B14F-4D97-AF65-F5344CB8AC3E}">
        <p14:creationId xmlns:p14="http://schemas.microsoft.com/office/powerpoint/2010/main" val="3435607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8ABFD-3EA6-D723-2790-9607784CA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D98A28F-A458-B3C0-C8B5-BDC4E356F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97DEF08-7F8B-44AE-7D3E-AA33B40C2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73" y="1400134"/>
            <a:ext cx="4417102" cy="345812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72347FD-1162-245C-B83B-D83672721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852" y="1293389"/>
            <a:ext cx="4866808" cy="473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1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D45ADF6-5FFD-D72F-4006-0B3E7458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DF88D24-DAD2-9C9F-B893-E15DE9A2D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53" y="1379843"/>
            <a:ext cx="5316512" cy="38584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4576ADA-E075-8088-A066-71FE7583A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79843"/>
            <a:ext cx="5816182" cy="32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31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85099-88FC-BEDE-220F-6B829260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00374EB-C78D-C4F1-115B-C1CC2BA7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56F57FA-6579-F02E-A77F-DCD7D0344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84" y="1059886"/>
            <a:ext cx="5616316" cy="422856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25AE9FE-F586-2DC4-A523-BC4FD6F3E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793" y="1350809"/>
            <a:ext cx="5546362" cy="312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04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8A77-1E67-E366-9F6F-1236D1A7B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6B9BC2D-3402-675C-86A6-45F68D57D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CDC7E89-AD29-72A5-8EB5-683D59891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554" y="1174606"/>
            <a:ext cx="5766216" cy="450878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E00D824-80EA-1E5C-6B05-5E6AB2B00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41" y="1522448"/>
            <a:ext cx="3997380" cy="3813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21090394-E0E7-2775-3269-DC91834260AC}"/>
                  </a:ext>
                </a:extLst>
              </p:cNvPr>
              <p:cNvSpPr txBox="1"/>
              <p:nvPr/>
            </p:nvSpPr>
            <p:spPr>
              <a:xfrm>
                <a:off x="3009179" y="5406395"/>
                <a:ext cx="124175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P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PE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s-PE" sz="3600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21090394-E0E7-2775-3269-DC9183426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179" y="5406395"/>
                <a:ext cx="124175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5908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54D10-0435-76FE-E55A-6290B3A05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9E9D7B1-D3C7-62E1-A077-44E99C0A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F8A1C8F7-2F62-2EF1-331C-BE958BAAA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3" t="30732" r="33890" b="53749"/>
          <a:stretch>
            <a:fillRect/>
          </a:stretch>
        </p:blipFill>
        <p:spPr>
          <a:xfrm>
            <a:off x="1199212" y="1553731"/>
            <a:ext cx="4047346" cy="287361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1009A9C-7957-AD23-4159-62C54884D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776" y="1372211"/>
            <a:ext cx="5346494" cy="441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34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70A8D-7EAE-878E-89DD-25E555325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B329F89-2BDE-385F-1AD2-6C6F12144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C7015977-3353-6977-FBAB-D683F436E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" t="52754" r="65577" b="30579"/>
          <a:stretch>
            <a:fillRect/>
          </a:stretch>
        </p:blipFill>
        <p:spPr>
          <a:xfrm>
            <a:off x="866931" y="1714778"/>
            <a:ext cx="5141626" cy="373380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39C165D-BE24-58CB-9AC3-10FF8FA51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379" y="1409418"/>
            <a:ext cx="4229690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1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12F5E-1ADC-1B3C-A408-3539CCB13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E600B7B-FDF2-ECD1-4627-E487283F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6B71207-D2D6-339B-4AC1-8CB3A8F1E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84" y="1345151"/>
            <a:ext cx="5515745" cy="429637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1D409BB-41AC-3BA0-2560-44787AAAC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273" y="1015371"/>
            <a:ext cx="5446428" cy="482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78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A9322-FE9F-82B9-CB55-422799341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1E91603-1BE2-EC87-B125-3C555C3EC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29E07D30-F22B-A6E0-8628-D7E4C6A65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09" r="65577" b="16154"/>
          <a:stretch>
            <a:fillRect/>
          </a:stretch>
        </p:blipFill>
        <p:spPr>
          <a:xfrm>
            <a:off x="539107" y="1660161"/>
            <a:ext cx="5284372" cy="35376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A8EC97E-D0F0-AE3E-8AA5-94B1A1219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34740"/>
            <a:ext cx="5852576" cy="45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81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41F3B-4C94-EC75-C1E9-BB4C4EB44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9BB9C0C-92A4-0206-662E-5802EF5E7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662" y="232486"/>
            <a:ext cx="5316512" cy="544212"/>
          </a:xfrm>
          <a:prstGeom prst="rect">
            <a:avLst/>
          </a:prstGeo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EBDFC57F-EF4A-F2EC-B6CF-236084B89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4" t="14994" r="33569" b="67957"/>
          <a:stretch>
            <a:fillRect/>
          </a:stretch>
        </p:blipFill>
        <p:spPr>
          <a:xfrm>
            <a:off x="0" y="0"/>
            <a:ext cx="3957404" cy="314976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C0B73C7-5FD0-E233-5236-C1B7FBEBB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017" y="2329139"/>
            <a:ext cx="8249801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39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33533-3342-84DF-7720-C72B525D5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754E290-5284-1330-2C2B-F36D226DB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8A6273A5-2383-73DB-50BA-F18D3BDAF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3" t="57617" r="33250" b="29487"/>
          <a:stretch>
            <a:fillRect/>
          </a:stretch>
        </p:blipFill>
        <p:spPr>
          <a:xfrm>
            <a:off x="549638" y="1916144"/>
            <a:ext cx="5776212" cy="34079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85A2D5-C477-5CDF-FF76-C917AC690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575" y="2123125"/>
            <a:ext cx="5096660" cy="2994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52D2018-BAAA-0E50-62B7-88DB13699410}"/>
              </a:ext>
            </a:extLst>
          </p:cNvPr>
          <p:cNvSpPr txBox="1"/>
          <p:nvPr/>
        </p:nvSpPr>
        <p:spPr>
          <a:xfrm>
            <a:off x="6740575" y="1289154"/>
            <a:ext cx="490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CALCULE LA ALTURA DEL TRAPECIO</a:t>
            </a:r>
          </a:p>
        </p:txBody>
      </p:sp>
    </p:spTree>
    <p:extLst>
      <p:ext uri="{BB962C8B-B14F-4D97-AF65-F5344CB8AC3E}">
        <p14:creationId xmlns:p14="http://schemas.microsoft.com/office/powerpoint/2010/main" val="2619053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E02D5-C3DC-2ED8-725B-726A2D0EC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EAC14AF-6CE4-4F6F-E54C-B3D63BA78E31}"/>
              </a:ext>
            </a:extLst>
          </p:cNvPr>
          <p:cNvSpPr/>
          <p:nvPr/>
        </p:nvSpPr>
        <p:spPr>
          <a:xfrm>
            <a:off x="1924234" y="1543668"/>
            <a:ext cx="8673336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DESDE AQUÍ RESUELVA  </a:t>
            </a:r>
          </a:p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Y </a:t>
            </a:r>
          </a:p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ANOTE EN SU LIBRO</a:t>
            </a:r>
            <a:endParaRPr lang="es-PE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7266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15011-946D-DC15-C4B7-249252D7B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0FED38B-D748-EFF9-A884-3F0E98D29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A4B38A2E-1D89-9454-C8EC-265E96264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0" t="81005"/>
          <a:stretch>
            <a:fillRect/>
          </a:stretch>
        </p:blipFill>
        <p:spPr>
          <a:xfrm>
            <a:off x="897648" y="1667234"/>
            <a:ext cx="4363900" cy="361578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05A86DF-C6C6-D97D-7C1C-BC1B56A12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67234"/>
            <a:ext cx="4820323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89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FB293-8D1B-C522-9FA9-B89D4499B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53BC051-090D-E56D-6F20-4F7F14490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F83A49B-B682-31C6-8EDF-A85E2A2CA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485" y="1844758"/>
            <a:ext cx="6215922" cy="343830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4F0EDAE-FE5E-8270-48ED-E37A3C309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28" y="1254753"/>
            <a:ext cx="4836828" cy="434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57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D64E6-67B1-E3C8-4760-19BAA3330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B94E387-9B14-125C-1192-B2D8CCD22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7CCE4A6-1BE8-F58B-5638-397F12C9E7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805" t="32763"/>
          <a:stretch>
            <a:fillRect/>
          </a:stretch>
        </p:blipFill>
        <p:spPr>
          <a:xfrm>
            <a:off x="1283214" y="2518348"/>
            <a:ext cx="3387716" cy="2401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C4DC3806-FFE7-834C-901A-5534A9F9F6F8}"/>
                  </a:ext>
                </a:extLst>
              </p:cNvPr>
              <p:cNvSpPr txBox="1"/>
              <p:nvPr/>
            </p:nvSpPr>
            <p:spPr>
              <a:xfrm>
                <a:off x="2242075" y="5059329"/>
                <a:ext cx="2051972" cy="1061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P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PE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s-PE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s-PE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PE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PE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s-PE" sz="36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C4DC3806-FFE7-834C-901A-5534A9F9F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075" y="5059329"/>
                <a:ext cx="2051972" cy="10610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>
            <a:extLst>
              <a:ext uri="{FF2B5EF4-FFF2-40B4-BE49-F238E27FC236}">
                <a16:creationId xmlns:a16="http://schemas.microsoft.com/office/drawing/2014/main" id="{F2B376B0-5DBB-1CB3-3A7F-092576716662}"/>
              </a:ext>
            </a:extLst>
          </p:cNvPr>
          <p:cNvSpPr txBox="1"/>
          <p:nvPr/>
        </p:nvSpPr>
        <p:spPr>
          <a:xfrm>
            <a:off x="341884" y="5022002"/>
            <a:ext cx="154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SE CUMPLE: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2288D3F-4B6B-65B9-20EF-AA6E0A154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97295"/>
            <a:ext cx="5071988" cy="316203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5C7A433-0C10-00AE-6439-DCCFFD83AF2C}"/>
              </a:ext>
            </a:extLst>
          </p:cNvPr>
          <p:cNvSpPr txBox="1"/>
          <p:nvPr/>
        </p:nvSpPr>
        <p:spPr>
          <a:xfrm>
            <a:off x="909403" y="1143500"/>
            <a:ext cx="3647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CUADRADO INSCRITO EN UN TRIÁNGULO:</a:t>
            </a:r>
          </a:p>
        </p:txBody>
      </p:sp>
    </p:spTree>
    <p:extLst>
      <p:ext uri="{BB962C8B-B14F-4D97-AF65-F5344CB8AC3E}">
        <p14:creationId xmlns:p14="http://schemas.microsoft.com/office/powerpoint/2010/main" val="1078318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B76A2-870A-F80F-8805-18A38478A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822B0AD-AE6D-4D66-6899-B4A3161FE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3582BA8-9873-558E-9CAA-1B406A22E7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805" t="32763"/>
          <a:stretch>
            <a:fillRect/>
          </a:stretch>
        </p:blipFill>
        <p:spPr>
          <a:xfrm>
            <a:off x="1283214" y="2518348"/>
            <a:ext cx="3387716" cy="24011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F317043-09DE-2BAC-287F-1656BF229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136" y="1360448"/>
            <a:ext cx="5860050" cy="4379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CEE43BF6-C2CA-BC8F-08AE-1BCCF8FB6D15}"/>
                  </a:ext>
                </a:extLst>
              </p:cNvPr>
              <p:cNvSpPr txBox="1"/>
              <p:nvPr/>
            </p:nvSpPr>
            <p:spPr>
              <a:xfrm>
                <a:off x="2242075" y="5059329"/>
                <a:ext cx="2051972" cy="1061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P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PE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s-PE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s-PE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PE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PE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s-PE" sz="36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CEE43BF6-C2CA-BC8F-08AE-1BCCF8FB6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075" y="5059329"/>
                <a:ext cx="2051972" cy="10610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>
            <a:extLst>
              <a:ext uri="{FF2B5EF4-FFF2-40B4-BE49-F238E27FC236}">
                <a16:creationId xmlns:a16="http://schemas.microsoft.com/office/drawing/2014/main" id="{D59BD39F-D9EA-3202-A994-881EEF09F1F2}"/>
              </a:ext>
            </a:extLst>
          </p:cNvPr>
          <p:cNvSpPr txBox="1"/>
          <p:nvPr/>
        </p:nvSpPr>
        <p:spPr>
          <a:xfrm>
            <a:off x="341884" y="5022002"/>
            <a:ext cx="154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SE CUMPLE:</a:t>
            </a:r>
          </a:p>
        </p:txBody>
      </p:sp>
    </p:spTree>
    <p:extLst>
      <p:ext uri="{BB962C8B-B14F-4D97-AF65-F5344CB8AC3E}">
        <p14:creationId xmlns:p14="http://schemas.microsoft.com/office/powerpoint/2010/main" val="2620063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973C3-F394-C429-198B-D2580B4D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7B209E7-97F1-A3C6-E1DD-148411091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21723AA-7AE8-FB74-9253-B2B0AE116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908" y="1474149"/>
            <a:ext cx="4801270" cy="3962953"/>
          </a:xfrm>
          <a:prstGeom prst="rect">
            <a:avLst/>
          </a:prstGeom>
        </p:spPr>
      </p:pic>
      <p:pic>
        <p:nvPicPr>
          <p:cNvPr id="9" name="Imagen 8" descr="Diagrama&#10;&#10;El contenido generado por IA puede ser incorrecto.">
            <a:extLst>
              <a:ext uri="{FF2B5EF4-FFF2-40B4-BE49-F238E27FC236}">
                <a16:creationId xmlns:a16="http://schemas.microsoft.com/office/drawing/2014/main" id="{CE3EF810-68FB-CCC6-B56F-56D3324C0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4" t="50000" r="34957" b="10383"/>
          <a:stretch>
            <a:fillRect/>
          </a:stretch>
        </p:blipFill>
        <p:spPr>
          <a:xfrm>
            <a:off x="1331212" y="1474149"/>
            <a:ext cx="3319230" cy="485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82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B92D1-A80D-09C3-1B08-6D5AB7441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58E15B2-333C-EBD9-57E0-07769B25B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E42A1E8-B4C1-756A-B078-9BACFD224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45" y="1051406"/>
            <a:ext cx="4267200" cy="496505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538E3C6-E650-6ED8-8AE3-BAF7212F0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701" y="1105494"/>
            <a:ext cx="5712754" cy="491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27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F0A24-6331-DA1C-3861-EDB3B7D5E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082C4E3-220E-0701-E134-C0BC02B0C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9D06C2A-3551-3CAF-6151-7FE230BA1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917" y="1700880"/>
            <a:ext cx="6155964" cy="345624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518EC8A-668E-5A28-7995-0478C14C4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19" y="1916289"/>
            <a:ext cx="4716904" cy="246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29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0A9F1-4FFB-D894-AF57-8E211D419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7B08676-861F-E030-1224-D7D02E5ED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2FFA3DA-219F-6B89-F6C1-967E57DEB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19" y="1916289"/>
            <a:ext cx="4716904" cy="246875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8912719-E4B3-4B4B-A083-1826EB366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416" y="1093293"/>
            <a:ext cx="5441700" cy="467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97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4C275-4170-EEA1-C65B-541707023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A3A1470-EF67-DDDC-E371-8B7102838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DF0ED8F-C402-360E-B72B-C74B06488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089" y="1432856"/>
            <a:ext cx="5586334" cy="38746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A10A763-7A90-C957-6C38-3A3F3AB5E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31" y="1916289"/>
            <a:ext cx="4716904" cy="246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32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26817-25D4-358E-1F1E-168415948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68E5721-F5BA-8A1C-D27F-5095C2E7D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CDD23E-D0E5-0726-D535-43FEB3533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28" y="1311126"/>
            <a:ext cx="5016708" cy="444561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1013AF5-92C7-6F78-4B48-B5EDC46CC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25758"/>
            <a:ext cx="3868806" cy="400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61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4EA98-2FDF-FFC3-8A9F-71F56C9FE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5E2F17B-AAF9-3DC4-189A-D941825A0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6" name="Imagen 5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91E1E9CF-9AB8-B4AE-1D1E-7898B72F8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2" t="55082" r="50000" b="16918"/>
          <a:stretch>
            <a:fillRect/>
          </a:stretch>
        </p:blipFill>
        <p:spPr>
          <a:xfrm>
            <a:off x="5896131" y="1017859"/>
            <a:ext cx="5716250" cy="513251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5E7B12C-D41F-4634-44FA-049CE2A7E2F1}"/>
              </a:ext>
            </a:extLst>
          </p:cNvPr>
          <p:cNvSpPr txBox="1"/>
          <p:nvPr/>
        </p:nvSpPr>
        <p:spPr>
          <a:xfrm>
            <a:off x="3255364" y="2130561"/>
            <a:ext cx="154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SE CUMPLE: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9537AE6-9323-8CE4-8EB2-C43AF594935D}"/>
              </a:ext>
            </a:extLst>
          </p:cNvPr>
          <p:cNvSpPr txBox="1"/>
          <p:nvPr/>
        </p:nvSpPr>
        <p:spPr>
          <a:xfrm>
            <a:off x="6096000" y="5273975"/>
            <a:ext cx="2448393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chemeClr val="bg1"/>
                </a:solidFill>
              </a:rPr>
              <a:t>LIBRO PÁG. 85 </a:t>
            </a:r>
          </a:p>
          <a:p>
            <a:r>
              <a:rPr lang="es-PE" b="1" dirty="0">
                <a:solidFill>
                  <a:schemeClr val="bg1"/>
                </a:solidFill>
              </a:rPr>
              <a:t>   EJERCICIO 5.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6252A41-FBE8-E85D-96CD-7C042871A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08" y="2499893"/>
            <a:ext cx="4956750" cy="2701546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55376AF1-4708-5F2B-67BF-C40EDE50B02F}"/>
              </a:ext>
            </a:extLst>
          </p:cNvPr>
          <p:cNvSpPr txBox="1"/>
          <p:nvPr/>
        </p:nvSpPr>
        <p:spPr>
          <a:xfrm>
            <a:off x="579619" y="1062475"/>
            <a:ext cx="3647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CUADRADO INSCRITO EN UN TRIÁNGULO:</a:t>
            </a:r>
          </a:p>
        </p:txBody>
      </p:sp>
    </p:spTree>
    <p:extLst>
      <p:ext uri="{BB962C8B-B14F-4D97-AF65-F5344CB8AC3E}">
        <p14:creationId xmlns:p14="http://schemas.microsoft.com/office/powerpoint/2010/main" val="451267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A6D9B-EEFF-34B2-7A21-62E8D72BB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7803411-C69A-55F9-FEC8-72603883D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76A2EB8-A3D2-DEB8-4B85-6FBF5E801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072" y="1256411"/>
            <a:ext cx="5946100" cy="45550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D1CA1EB-794A-7EAE-AA1A-47EE65D90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28" y="1311126"/>
            <a:ext cx="5016708" cy="444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88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C63EF-E6BF-5E75-9826-B1F24F294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AC9BFA6-8405-1502-0B43-6302AF7255DA}"/>
              </a:ext>
            </a:extLst>
          </p:cNvPr>
          <p:cNvSpPr/>
          <p:nvPr/>
        </p:nvSpPr>
        <p:spPr>
          <a:xfrm>
            <a:off x="1219457" y="1189646"/>
            <a:ext cx="9303380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DESDE AQUÍ RESUELVA  </a:t>
            </a:r>
          </a:p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NO HACER NADA, PUEDE </a:t>
            </a:r>
          </a:p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REVISAR QUE EXISTEN </a:t>
            </a:r>
          </a:p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MUCHOS MÁS TEOREMAS</a:t>
            </a:r>
            <a:endParaRPr lang="es-PE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3580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7AF3A-D4CD-7D8E-500E-8F79C377A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82640BE-725E-57A7-D9FA-990D569EB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2050" name="Picture 2" descr="Ejercicios de geometría pre universitaria | UNMSM 2011-II | Ejercicios de  examen de admisión.">
            <a:extLst>
              <a:ext uri="{FF2B5EF4-FFF2-40B4-BE49-F238E27FC236}">
                <a16:creationId xmlns:a16="http://schemas.microsoft.com/office/drawing/2014/main" id="{78FCD35D-AB15-A0E5-6533-9F5B9C50B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568" y="1635802"/>
            <a:ext cx="6375814" cy="358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CFB5D64-CADF-ABE8-5C12-72CC8707C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31" y="1032773"/>
            <a:ext cx="4626966" cy="531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88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16DF0-681E-A371-65B3-7CB67CB22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5F9A5C9-4489-9AD4-9645-33B5E469B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DFACE14-6764-F5BC-FF36-9B31A70D3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63" y="1423707"/>
            <a:ext cx="3591426" cy="40105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6AA8267-BE5B-94E3-7CCE-A9E91C3F4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387" y="1254610"/>
            <a:ext cx="4507044" cy="461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53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1EEFD-1792-2363-1C4B-14EF4E717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EDC8127-C37B-D8CD-A8C2-062CED4DD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9B4BDFB-61E2-F844-9B37-B11E9B95F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46" y="1395521"/>
            <a:ext cx="4117300" cy="45466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5D56315-0CE3-9846-CB07-EB24F0984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41146"/>
            <a:ext cx="3705742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39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F0700-C2DB-B111-0B6C-6F8D96083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48D940B-9A9A-FE68-8ED6-A41121CA5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423B4BE-951B-662B-E742-A5BA0C2D6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65" y="958460"/>
            <a:ext cx="9603700" cy="332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35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F5ECD-7252-3A18-C1AA-9180F1436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30741AA-29EC-FAF2-DC97-61F2747DF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C267DA3-0F56-9D6C-926B-72C9440BA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95" y="733053"/>
            <a:ext cx="4567002" cy="58016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6DD7387-E141-D49D-FBFA-716FDD77E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279" y="1485795"/>
            <a:ext cx="4596984" cy="388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4BCA5-056E-BA95-4169-A5A1DE58B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1FEA334-C6B0-54BE-9E51-8E2D989E6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28DC5EB-3177-967D-5113-8BC290ADA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10" y="1319050"/>
            <a:ext cx="5466414" cy="336394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23E4CB0-3177-AD60-DF4A-514B6660E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754" y="1319050"/>
            <a:ext cx="4567004" cy="503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66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6D7B2-001B-8CD0-FDF1-E4284F2BD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ECB0693-48F5-256B-6CB0-A97E8DE70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4FD695FD-2307-C555-6697-FF39375EC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4" t="69420" r="35490" b="16591"/>
          <a:stretch>
            <a:fillRect/>
          </a:stretch>
        </p:blipFill>
        <p:spPr>
          <a:xfrm>
            <a:off x="599606" y="1570221"/>
            <a:ext cx="4715924" cy="324536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DACAB01-E439-9F78-8E05-26614B7C4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7232"/>
            <a:ext cx="5496394" cy="536298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8F1F8B3-7F3A-D19A-B66C-392D2B5ADB5A}"/>
              </a:ext>
            </a:extLst>
          </p:cNvPr>
          <p:cNvSpPr txBox="1"/>
          <p:nvPr/>
        </p:nvSpPr>
        <p:spPr>
          <a:xfrm>
            <a:off x="6395804" y="5690768"/>
            <a:ext cx="2448393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chemeClr val="bg1"/>
                </a:solidFill>
              </a:rPr>
              <a:t>LIBRO PÁG. 85 </a:t>
            </a:r>
          </a:p>
          <a:p>
            <a:r>
              <a:rPr lang="es-PE" b="1" dirty="0">
                <a:solidFill>
                  <a:schemeClr val="bg1"/>
                </a:solidFill>
              </a:rPr>
              <a:t>   EJERCICIO 7.</a:t>
            </a:r>
          </a:p>
        </p:txBody>
      </p:sp>
    </p:spTree>
    <p:extLst>
      <p:ext uri="{BB962C8B-B14F-4D97-AF65-F5344CB8AC3E}">
        <p14:creationId xmlns:p14="http://schemas.microsoft.com/office/powerpoint/2010/main" val="954457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0CD22-4A66-5D2C-9DE3-C277DB569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A3CDA17-A9AF-1729-3FD4-93C8825DF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E89EA56-CF9F-CFC3-8777-8AB02F701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34" y="859442"/>
            <a:ext cx="5766220" cy="436716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CF70B3D-5FAF-4B30-A113-D07A333947F3}"/>
              </a:ext>
            </a:extLst>
          </p:cNvPr>
          <p:cNvSpPr txBox="1"/>
          <p:nvPr/>
        </p:nvSpPr>
        <p:spPr>
          <a:xfrm>
            <a:off x="554634" y="5711252"/>
            <a:ext cx="373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Se cumple: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9BC1842-3885-C732-D820-2AA692432F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1081" t="37699" b="16604"/>
          <a:stretch>
            <a:fillRect/>
          </a:stretch>
        </p:blipFill>
        <p:spPr>
          <a:xfrm>
            <a:off x="2293494" y="5352991"/>
            <a:ext cx="1873772" cy="154963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314A427-D946-4EE4-EBDD-3E01BDB47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344" y="962917"/>
            <a:ext cx="4091267" cy="570624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80074E8-246D-FD4B-F741-012E012ABAF2}"/>
              </a:ext>
            </a:extLst>
          </p:cNvPr>
          <p:cNvSpPr txBox="1"/>
          <p:nvPr/>
        </p:nvSpPr>
        <p:spPr>
          <a:xfrm>
            <a:off x="7090344" y="5895083"/>
            <a:ext cx="2448393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chemeClr val="bg1"/>
                </a:solidFill>
              </a:rPr>
              <a:t>LIBRO PÁG. 86 </a:t>
            </a:r>
          </a:p>
          <a:p>
            <a:r>
              <a:rPr lang="es-PE" b="1" dirty="0">
                <a:solidFill>
                  <a:schemeClr val="bg1"/>
                </a:solidFill>
              </a:rPr>
              <a:t>   EJERCICIO 8.</a:t>
            </a:r>
          </a:p>
        </p:txBody>
      </p:sp>
    </p:spTree>
    <p:extLst>
      <p:ext uri="{BB962C8B-B14F-4D97-AF65-F5344CB8AC3E}">
        <p14:creationId xmlns:p14="http://schemas.microsoft.com/office/powerpoint/2010/main" val="3469279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3294319-AB51-7A42-0237-BE1A63A2C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183CAE7-9AED-16D9-47D8-152D9699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08" y="981858"/>
            <a:ext cx="9935962" cy="555385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1E4F7865-7C7A-65EB-203D-B102CB706E61}"/>
              </a:ext>
            </a:extLst>
          </p:cNvPr>
          <p:cNvSpPr txBox="1"/>
          <p:nvPr/>
        </p:nvSpPr>
        <p:spPr>
          <a:xfrm>
            <a:off x="5961089" y="5636302"/>
            <a:ext cx="2448393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chemeClr val="bg1"/>
                </a:solidFill>
              </a:rPr>
              <a:t>LIBRO PÁG. 87 </a:t>
            </a:r>
          </a:p>
          <a:p>
            <a:r>
              <a:rPr lang="es-PE" b="1" dirty="0">
                <a:solidFill>
                  <a:schemeClr val="bg1"/>
                </a:solidFill>
              </a:rPr>
              <a:t>   EJERCICIO 12.</a:t>
            </a:r>
          </a:p>
        </p:txBody>
      </p:sp>
    </p:spTree>
    <p:extLst>
      <p:ext uri="{BB962C8B-B14F-4D97-AF65-F5344CB8AC3E}">
        <p14:creationId xmlns:p14="http://schemas.microsoft.com/office/powerpoint/2010/main" val="509617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71472-3FC8-C313-926A-8CA5CA02E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3AC22DE-46E9-671F-FEAF-464F5B6F5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1E6E1FF4-DBFC-0A1D-D1BC-50507BB43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84" t="39999" r="8812" b="25247"/>
          <a:stretch>
            <a:fillRect/>
          </a:stretch>
        </p:blipFill>
        <p:spPr>
          <a:xfrm>
            <a:off x="7005235" y="1040421"/>
            <a:ext cx="4842076" cy="50873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FE99690-34D3-9823-76FA-6F3282A9F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34" y="859442"/>
            <a:ext cx="5766220" cy="436716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606A964-0CDF-43FD-1C00-417462F304DE}"/>
              </a:ext>
            </a:extLst>
          </p:cNvPr>
          <p:cNvSpPr txBox="1"/>
          <p:nvPr/>
        </p:nvSpPr>
        <p:spPr>
          <a:xfrm>
            <a:off x="554634" y="5711252"/>
            <a:ext cx="373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Se cumple: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557CCE3-C00E-9388-BD86-8105AACFDB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081" t="37699" b="16604"/>
          <a:stretch>
            <a:fillRect/>
          </a:stretch>
        </p:blipFill>
        <p:spPr>
          <a:xfrm>
            <a:off x="2293494" y="5352991"/>
            <a:ext cx="1873772" cy="154963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3E6662A-49B1-500A-4CA3-906B3555D668}"/>
              </a:ext>
            </a:extLst>
          </p:cNvPr>
          <p:cNvSpPr txBox="1"/>
          <p:nvPr/>
        </p:nvSpPr>
        <p:spPr>
          <a:xfrm>
            <a:off x="7250242" y="5352991"/>
            <a:ext cx="2448393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chemeClr val="bg1"/>
                </a:solidFill>
              </a:rPr>
              <a:t>LIBRO PÁG. 88 </a:t>
            </a:r>
          </a:p>
          <a:p>
            <a:r>
              <a:rPr lang="es-PE" b="1" dirty="0">
                <a:solidFill>
                  <a:schemeClr val="bg1"/>
                </a:solidFill>
              </a:rPr>
              <a:t>   EJERCICIO 4.</a:t>
            </a:r>
          </a:p>
        </p:txBody>
      </p:sp>
    </p:spTree>
    <p:extLst>
      <p:ext uri="{BB962C8B-B14F-4D97-AF65-F5344CB8AC3E}">
        <p14:creationId xmlns:p14="http://schemas.microsoft.com/office/powerpoint/2010/main" val="3921774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D3356-05C8-61BA-40F9-FF40F4900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DAD6A95-85C8-165B-15A9-0ABCF5631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44" y="188841"/>
            <a:ext cx="5316512" cy="544212"/>
          </a:xfrm>
          <a:prstGeom prst="rect">
            <a:avLst/>
          </a:prstGeo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7D19C274-30B2-380A-7B11-318A5DB8D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4" t="82316" r="65896" b="416"/>
          <a:stretch>
            <a:fillRect/>
          </a:stretch>
        </p:blipFill>
        <p:spPr>
          <a:xfrm>
            <a:off x="696256" y="2428406"/>
            <a:ext cx="4610896" cy="337278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094161A-8792-A8EF-0584-23FDB4016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462" y="1456065"/>
            <a:ext cx="5639587" cy="349616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656EBDA-38BE-E497-DF99-14E63D2F1E91}"/>
              </a:ext>
            </a:extLst>
          </p:cNvPr>
          <p:cNvSpPr txBox="1"/>
          <p:nvPr/>
        </p:nvSpPr>
        <p:spPr>
          <a:xfrm>
            <a:off x="584616" y="1349115"/>
            <a:ext cx="5316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CUATERNA ARMÓNICA:</a:t>
            </a:r>
          </a:p>
          <a:p>
            <a:r>
              <a:rPr lang="es-PE" dirty="0"/>
              <a:t>SE FORMA CON UNA BISECTRIZ INTERIOR Y UNA BISECTRIZ EXTERIOR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E9CA224-E3A8-C2BB-633D-81C6F0845F85}"/>
              </a:ext>
            </a:extLst>
          </p:cNvPr>
          <p:cNvSpPr txBox="1"/>
          <p:nvPr/>
        </p:nvSpPr>
        <p:spPr>
          <a:xfrm>
            <a:off x="5901128" y="5401935"/>
            <a:ext cx="2448393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PE" b="1" dirty="0"/>
              <a:t>LIBRO PÁG. 76 </a:t>
            </a:r>
          </a:p>
          <a:p>
            <a:r>
              <a:rPr lang="es-PE" b="1" dirty="0"/>
              <a:t>   EJERCICIO 4.</a:t>
            </a:r>
          </a:p>
        </p:txBody>
      </p:sp>
    </p:spTree>
    <p:extLst>
      <p:ext uri="{BB962C8B-B14F-4D97-AF65-F5344CB8AC3E}">
        <p14:creationId xmlns:p14="http://schemas.microsoft.com/office/powerpoint/2010/main" val="1194743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E894CD8-4260-407E-E259-35BD29A46185}"/>
              </a:ext>
            </a:extLst>
          </p:cNvPr>
          <p:cNvSpPr/>
          <p:nvPr/>
        </p:nvSpPr>
        <p:spPr>
          <a:xfrm>
            <a:off x="617898" y="889843"/>
            <a:ext cx="10956204" cy="50783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DESDE AQUÍ RESUELVA  </a:t>
            </a:r>
          </a:p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Y </a:t>
            </a:r>
          </a:p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ANOTE EN SU CUADERNO </a:t>
            </a:r>
          </a:p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SOLO LAS RESOLUCIONES</a:t>
            </a:r>
          </a:p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COLOCAN</a:t>
            </a:r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DO EL NÚMERO DE </a:t>
            </a:r>
          </a:p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DIAPOSITIVA</a:t>
            </a:r>
            <a:endParaRPr lang="es-PE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88684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201</TotalTime>
  <Words>148</Words>
  <Application>Microsoft Office PowerPoint</Application>
  <PresentationFormat>Panorámica</PresentationFormat>
  <Paragraphs>42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2" baseType="lpstr">
      <vt:lpstr>Arial</vt:lpstr>
      <vt:lpstr>Bookman Old Style</vt:lpstr>
      <vt:lpstr>Cambria Math</vt:lpstr>
      <vt:lpstr>Rockwell</vt:lpstr>
      <vt:lpstr>Damask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ALUMNO - JHON PETER GUADALUPE HALANOCCA</dc:creator>
  <cp:lastModifiedBy>ALUMNO - JHON PETER GUADALUPE HALANOCCA</cp:lastModifiedBy>
  <cp:revision>6</cp:revision>
  <dcterms:created xsi:type="dcterms:W3CDTF">2025-06-26T03:24:24Z</dcterms:created>
  <dcterms:modified xsi:type="dcterms:W3CDTF">2025-06-26T06:47:30Z</dcterms:modified>
</cp:coreProperties>
</file>